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76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9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5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405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4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4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6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61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83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4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20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3D803-E903-4F95-8921-4C46D3E7E4D2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DB7D8-845C-4242-ABC6-2A8C76DC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35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9200" y="685800"/>
            <a:ext cx="45631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err="1" smtClean="0"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</a:rPr>
              <a:t>Rich</a:t>
            </a:r>
            <a:r>
              <a:rPr lang="en-US" sz="6600" dirty="0" err="1" smtClean="0">
                <a:gradFill flip="none" rotWithShape="1">
                  <a:gsLst>
                    <a:gs pos="0">
                      <a:schemeClr val="bg2">
                        <a:lumMod val="25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25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2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</a:rPr>
              <a:t>Conte</a:t>
            </a:r>
            <a:r>
              <a:rPr lang="en-US" sz="6600" dirty="0" smtClean="0">
                <a:gradFill flip="none" rotWithShape="1">
                  <a:gsLst>
                    <a:gs pos="0">
                      <a:schemeClr val="bg2">
                        <a:lumMod val="25000"/>
                        <a:shade val="30000"/>
                        <a:satMod val="115000"/>
                      </a:schemeClr>
                    </a:gs>
                    <a:gs pos="50000">
                      <a:schemeClr val="bg2">
                        <a:lumMod val="25000"/>
                        <a:shade val="67500"/>
                        <a:satMod val="115000"/>
                      </a:schemeClr>
                    </a:gs>
                    <a:gs pos="100000">
                      <a:schemeClr val="bg2">
                        <a:lumMod val="2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Calibri" panose="020F0502020204030204" pitchFamily="34" charset="0"/>
              </a:rPr>
              <a:t>   t</a:t>
            </a:r>
            <a:endParaRPr lang="en-US" sz="6600" dirty="0">
              <a:gradFill flip="none" rotWithShape="1">
                <a:gsLst>
                  <a:gs pos="0">
                    <a:schemeClr val="bg2">
                      <a:lumMod val="25000"/>
                      <a:shade val="30000"/>
                      <a:satMod val="115000"/>
                    </a:schemeClr>
                  </a:gs>
                  <a:gs pos="50000">
                    <a:schemeClr val="bg2">
                      <a:lumMod val="2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8167" y="460296"/>
            <a:ext cx="1067921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dirty="0"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rinda" panose="020B0502040204020203" pitchFamily="34" charset="0"/>
                <a:cs typeface="Vrinda" panose="020B0502040204020203" pitchFamily="34" charset="0"/>
              </a:rPr>
              <a:t>X</a:t>
            </a:r>
            <a:endParaRPr lang="en-US" sz="20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200" y="2547848"/>
            <a:ext cx="4566300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90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Vrinda</vt:lpstr>
      <vt:lpstr>Office Theme</vt:lpstr>
      <vt:lpstr>PowerPoint Presentation</vt:lpstr>
    </vt:vector>
  </TitlesOfParts>
  <Company>The Coca-Cola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Billy Courtney</dc:creator>
  <cp:lastModifiedBy>Billy Courtney</cp:lastModifiedBy>
  <cp:revision>2</cp:revision>
  <dcterms:created xsi:type="dcterms:W3CDTF">2016-06-21T15:53:51Z</dcterms:created>
  <dcterms:modified xsi:type="dcterms:W3CDTF">2016-06-21T16:02:35Z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ATIntVersion">
    <vt:i4>15</vt:i4>
  </property>
  <property fmtid="{D5CDD505-2E9C-101B-9397-08002B2CF9AE}" pid="3" name="FILEGUID">
    <vt:lpwstr>cbefb28e-4f56-430f-ab4f-8733a3cecdfa</vt:lpwstr>
  </property>
  <property fmtid="{D5CDD505-2E9C-101B-9397-08002B2CF9AE}" pid="4" name="MODFILEGUID">
    <vt:lpwstr>cbefb28e-4f56-430f-ab4f-8733a3cecdfa</vt:lpwstr>
  </property>
  <property fmtid="{D5CDD505-2E9C-101B-9397-08002B2CF9AE}" pid="5" name="FILEOWNER">
    <vt:lpwstr>T39285</vt:lpwstr>
  </property>
  <property fmtid="{D5CDD505-2E9C-101B-9397-08002B2CF9AE}" pid="6" name="MODFILEOWNER">
    <vt:lpwstr>T39285</vt:lpwstr>
  </property>
  <property fmtid="{D5CDD505-2E9C-101B-9397-08002B2CF9AE}" pid="7" name="IPPCLASS">
    <vt:i4>1</vt:i4>
  </property>
  <property fmtid="{D5CDD505-2E9C-101B-9397-08002B2CF9AE}" pid="8" name="MODIPPCLASS">
    <vt:i4>1</vt:i4>
  </property>
  <property fmtid="{D5CDD505-2E9C-101B-9397-08002B2CF9AE}" pid="9" name="MACHINEID">
    <vt:lpwstr>T39285-5274</vt:lpwstr>
  </property>
  <property fmtid="{D5CDD505-2E9C-101B-9397-08002B2CF9AE}" pid="10" name="MODMACHINEID">
    <vt:lpwstr>T39285-5274</vt:lpwstr>
  </property>
  <property fmtid="{D5CDD505-2E9C-101B-9397-08002B2CF9AE}" pid="11" name="CURRENTCLASS">
    <vt:lpwstr>Classified - No Category</vt:lpwstr>
  </property>
</Properties>
</file>